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3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8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2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6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5C1A9-6D90-4DF5-A799-38938DF375C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41FC-2ED9-4082-B92B-EFB2E1E268E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6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832" y="90805"/>
            <a:ext cx="9238488" cy="750443"/>
          </a:xfrm>
        </p:spPr>
        <p:txBody>
          <a:bodyPr/>
          <a:lstStyle/>
          <a:p>
            <a:r>
              <a:rPr lang="en-US" dirty="0" smtClean="0"/>
              <a:t>Polar gaps in ISCCP-NG L1g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833" y="1297858"/>
            <a:ext cx="5640864" cy="54321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the ESA </a:t>
            </a:r>
            <a:r>
              <a:rPr lang="en-US" sz="2400" dirty="0" err="1" smtClean="0"/>
              <a:t>Cloud_cci</a:t>
            </a:r>
            <a:r>
              <a:rPr lang="en-US" sz="2400" dirty="0" smtClean="0"/>
              <a:t>+ project a new activity has just been kicked-off that conducts feasibility studies on filling the polar gaps in L1g data with LEO data.</a:t>
            </a:r>
          </a:p>
          <a:p>
            <a:r>
              <a:rPr lang="en-US" sz="2400" dirty="0" smtClean="0"/>
              <a:t>Different missions and merging approaches will be considered</a:t>
            </a:r>
          </a:p>
          <a:p>
            <a:r>
              <a:rPr lang="en-US" sz="2400" dirty="0" smtClean="0"/>
              <a:t>4 months of prototype, true-global L1g data are planned to be made available until end of 2025</a:t>
            </a:r>
          </a:p>
          <a:p>
            <a:r>
              <a:rPr lang="en-US" sz="2400" dirty="0" smtClean="0"/>
              <a:t>New sets of spectral band adjustment coefficients will be determined including geo-ring and polar missions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94" y="90805"/>
            <a:ext cx="1402009" cy="750443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59" y="237108"/>
            <a:ext cx="1261110" cy="457835"/>
          </a:xfrm>
          <a:prstGeom prst="rect">
            <a:avLst/>
          </a:prstGeom>
          <a:noFill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979" y="115429"/>
            <a:ext cx="2477229" cy="65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28" y="3940490"/>
            <a:ext cx="5082037" cy="28628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66879" y="6012118"/>
            <a:ext cx="4665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Very preliminary results for the Arctic: 72h animation of geo-ring 11µm L1g data filled with 4 AVHRRs.</a:t>
            </a:r>
            <a:endParaRPr lang="en-US" sz="1600" i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28" y="1039955"/>
            <a:ext cx="5082037" cy="2862881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5725465" y="6375359"/>
            <a:ext cx="59976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0609007" y="359505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Geo-ring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826169" y="6481660"/>
            <a:ext cx="169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Geo-ring + 4 AVHRRs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Breitbild</PresentationFormat>
  <Paragraphs>8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Polar gaps in ISCCP-NG L1g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Stengel Martin</dc:creator>
  <cp:lastModifiedBy>Stengel Martin</cp:lastModifiedBy>
  <cp:revision>3</cp:revision>
  <dcterms:created xsi:type="dcterms:W3CDTF">2025-04-28T06:11:25Z</dcterms:created>
  <dcterms:modified xsi:type="dcterms:W3CDTF">2025-04-28T06:22:20Z</dcterms:modified>
</cp:coreProperties>
</file>